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8"/>
  </p:notesMasterIdLst>
  <p:sldIdLst>
    <p:sldId id="256" r:id="rId2"/>
    <p:sldId id="270" r:id="rId3"/>
    <p:sldId id="271" r:id="rId4"/>
    <p:sldId id="272" r:id="rId5"/>
    <p:sldId id="257" r:id="rId6"/>
    <p:sldId id="273" r:id="rId7"/>
    <p:sldId id="274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5" r:id="rId21"/>
    <p:sldId id="276" r:id="rId22"/>
    <p:sldId id="277" r:id="rId23"/>
    <p:sldId id="279" r:id="rId24"/>
    <p:sldId id="280" r:id="rId25"/>
    <p:sldId id="281" r:id="rId26"/>
    <p:sldId id="283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579" autoAdjust="0"/>
  </p:normalViewPr>
  <p:slideViewPr>
    <p:cSldViewPr>
      <p:cViewPr varScale="1">
        <p:scale>
          <a:sx n="62" d="100"/>
          <a:sy n="62" d="100"/>
        </p:scale>
        <p:origin x="996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C8A0CF-E048-47A0-A856-A88B0DCA4DB1}" type="datetimeFigureOut">
              <a:rPr lang="en-US" smtClean="0"/>
              <a:pPr/>
              <a:t>5/5/2024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8A4896-95C8-442F-93EA-F0D485D4DDE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9845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5524E-4209-41C6-AE06-1BF7C8F6BD61}" type="datetimeFigureOut">
              <a:rPr lang="en-US" smtClean="0"/>
              <a:pPr/>
              <a:t>5/5/2024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7EBE-EE48-42C4-B5F3-8B2EFD741EC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5524E-4209-41C6-AE06-1BF7C8F6BD61}" type="datetimeFigureOut">
              <a:rPr lang="en-US" smtClean="0"/>
              <a:pPr/>
              <a:t>5/5/2024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7EBE-EE48-42C4-B5F3-8B2EFD741EC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5524E-4209-41C6-AE06-1BF7C8F6BD61}" type="datetimeFigureOut">
              <a:rPr lang="en-US" smtClean="0"/>
              <a:pPr/>
              <a:t>5/5/2024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7EBE-EE48-42C4-B5F3-8B2EFD741EC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5524E-4209-41C6-AE06-1BF7C8F6BD61}" type="datetimeFigureOut">
              <a:rPr lang="en-US" smtClean="0"/>
              <a:pPr/>
              <a:t>5/5/2024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7EBE-EE48-42C4-B5F3-8B2EFD741EC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5524E-4209-41C6-AE06-1BF7C8F6BD61}" type="datetimeFigureOut">
              <a:rPr lang="en-US" smtClean="0"/>
              <a:pPr/>
              <a:t>5/5/2024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7EBE-EE48-42C4-B5F3-8B2EFD741EC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5524E-4209-41C6-AE06-1BF7C8F6BD61}" type="datetimeFigureOut">
              <a:rPr lang="en-US" smtClean="0"/>
              <a:pPr/>
              <a:t>5/5/2024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7EBE-EE48-42C4-B5F3-8B2EFD741EC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5524E-4209-41C6-AE06-1BF7C8F6BD61}" type="datetimeFigureOut">
              <a:rPr lang="en-US" smtClean="0"/>
              <a:pPr/>
              <a:t>5/5/2024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7EBE-EE48-42C4-B5F3-8B2EFD741EC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5524E-4209-41C6-AE06-1BF7C8F6BD61}" type="datetimeFigureOut">
              <a:rPr lang="en-US" smtClean="0"/>
              <a:pPr/>
              <a:t>5/5/2024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7EBE-EE48-42C4-B5F3-8B2EFD741EC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A325524E-4209-41C6-AE06-1BF7C8F6BD61}" type="datetimeFigureOut">
              <a:rPr lang="en-US" smtClean="0"/>
              <a:pPr/>
              <a:t>5/5/2024</a:t>
            </a:fld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C76E7EBE-EE48-42C4-B5F3-8B2EFD741EC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5524E-4209-41C6-AE06-1BF7C8F6BD61}" type="datetimeFigureOut">
              <a:rPr lang="en-US" smtClean="0"/>
              <a:pPr/>
              <a:t>5/5/2024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7EBE-EE48-42C4-B5F3-8B2EFD741EC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5524E-4209-41C6-AE06-1BF7C8F6BD61}" type="datetimeFigureOut">
              <a:rPr lang="en-US" smtClean="0"/>
              <a:pPr/>
              <a:t>5/5/2024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7EBE-EE48-42C4-B5F3-8B2EFD741EC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A325524E-4209-41C6-AE06-1BF7C8F6BD61}" type="datetimeFigureOut">
              <a:rPr lang="en-US" smtClean="0"/>
              <a:pPr/>
              <a:t>5/5/2024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C76E7EBE-EE48-42C4-B5F3-8B2EFD741EC8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57298"/>
            <a:ext cx="8077200" cy="3671902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BELIEVER’S CHURCH</a:t>
            </a:r>
            <a:br>
              <a:rPr lang="en-US" b="1" dirty="0" smtClean="0">
                <a:solidFill>
                  <a:srgbClr val="FFFF00"/>
                </a:solidFill>
              </a:rPr>
            </a:br>
            <a:r>
              <a:rPr lang="en-US" sz="2400" dirty="0" smtClean="0">
                <a:solidFill>
                  <a:srgbClr val="92D050"/>
                </a:solidFill>
              </a:rPr>
              <a:t>HOSPITAL PROJECT</a:t>
            </a:r>
            <a:endParaRPr lang="en-IN" sz="2400" dirty="0">
              <a:solidFill>
                <a:srgbClr val="92D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54442" y="5286388"/>
            <a:ext cx="5114778" cy="1285884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C000"/>
                </a:solidFill>
              </a:rPr>
              <a:t>THIRUVELLA – KERALA</a:t>
            </a:r>
          </a:p>
          <a:p>
            <a:r>
              <a:rPr lang="en-US" sz="2800" b="1" dirty="0" smtClean="0">
                <a:solidFill>
                  <a:srgbClr val="FFC000"/>
                </a:solidFill>
              </a:rPr>
              <a:t>GFRC FACADES</a:t>
            </a:r>
            <a:endParaRPr lang="en-IN" sz="28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CREST – MODULE IN GRC</a:t>
            </a:r>
            <a:endParaRPr lang="en-US" dirty="0"/>
          </a:p>
        </p:txBody>
      </p:sp>
      <p:pic>
        <p:nvPicPr>
          <p:cNvPr id="1026" name="Picture 2" descr="C:\Users\abc\Desktop\Emailing__IMG_00001075,_IMG_00001076,_IMG_00001077,_IMG_00001078,_IMG_00001079,_IMG_0000\P716068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1801812"/>
            <a:ext cx="6096000" cy="457200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THEWINDOW SURROUNDS</a:t>
            </a:r>
            <a:endParaRPr lang="en-US" dirty="0"/>
          </a:p>
        </p:txBody>
      </p:sp>
      <p:pic>
        <p:nvPicPr>
          <p:cNvPr id="2050" name="Picture 2" descr="C:\Users\abc\Desktop\Emailing__IMG_00001075,_IMG_00001076,_IMG_00001077,_IMG_00001078,_IMG_00001079,_IMG_0000\P716068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691680" y="1844824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ARCH</a:t>
            </a:r>
            <a:endParaRPr lang="en-US" dirty="0"/>
          </a:p>
        </p:txBody>
      </p:sp>
      <p:pic>
        <p:nvPicPr>
          <p:cNvPr id="3074" name="Picture 2" descr="C:\Users\abc\Desktop\Emailing__IMG_00001075,_IMG_00001076,_IMG_00001077,_IMG_00001078,_IMG_00001079,_IMG_0000\P716067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524000" y="1801812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CREST</a:t>
            </a:r>
            <a:endParaRPr lang="en-US" dirty="0"/>
          </a:p>
        </p:txBody>
      </p:sp>
      <p:pic>
        <p:nvPicPr>
          <p:cNvPr id="6" name="Content Placeholder 5" descr="IMG-20140630-WA00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8017" y="1774825"/>
            <a:ext cx="6167966" cy="4625975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SIDE VIEW</a:t>
            </a:r>
            <a:endParaRPr lang="en-US" dirty="0"/>
          </a:p>
        </p:txBody>
      </p:sp>
      <p:pic>
        <p:nvPicPr>
          <p:cNvPr id="4098" name="Picture 2" descr="C:\Users\abc\Desktop\Emailing__IMG_00001075,_IMG_00001076,_IMG_00001077,_IMG_00001078,_IMG_00001079,_IMG_0000\P716067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524000" y="1801812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SIDE VIEW</a:t>
            </a:r>
            <a:endParaRPr lang="en-US" dirty="0"/>
          </a:p>
        </p:txBody>
      </p:sp>
      <p:pic>
        <p:nvPicPr>
          <p:cNvPr id="5122" name="Picture 2" descr="C:\Users\abc\Desktop\Emailing__IMG_00001075,_IMG_00001076,_IMG_00001077,_IMG_00001078,_IMG_00001079,_IMG_0000\P716068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524000" y="1801812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THE BALCONY BALUSTERADE</a:t>
            </a:r>
            <a:endParaRPr lang="en-US" sz="3600" dirty="0"/>
          </a:p>
        </p:txBody>
      </p:sp>
      <p:pic>
        <p:nvPicPr>
          <p:cNvPr id="4" name="Content Placeholder 3" descr="IMG-20140630-WA023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42355" y="1773238"/>
            <a:ext cx="3468290" cy="4624387"/>
          </a:xfrm>
        </p:spPr>
      </p:pic>
      <p:pic>
        <p:nvPicPr>
          <p:cNvPr id="9" name="Content Placeholder 8" descr="IMG-20140630-WA011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933355" y="1773238"/>
            <a:ext cx="3468290" cy="4624387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SIDE VIEW</a:t>
            </a:r>
            <a:endParaRPr lang="en-US" dirty="0"/>
          </a:p>
        </p:txBody>
      </p:sp>
      <p:pic>
        <p:nvPicPr>
          <p:cNvPr id="5" name="Content Placeholder 4" descr="IMG-20140630-WA020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42355" y="1773238"/>
            <a:ext cx="3468290" cy="4624387"/>
          </a:xfrm>
        </p:spPr>
      </p:pic>
      <p:pic>
        <p:nvPicPr>
          <p:cNvPr id="6" name="Content Placeholder 5" descr="IMG-20140630-WA012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933355" y="1773238"/>
            <a:ext cx="3468290" cy="4624387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GRC AT ITS BEST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WINDOW SURROUND</a:t>
            </a:r>
            <a:endParaRPr lang="en-US" dirty="0"/>
          </a:p>
        </p:txBody>
      </p:sp>
      <p:pic>
        <p:nvPicPr>
          <p:cNvPr id="5" name="Content Placeholder 4" descr="IMG-20140630-WA017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95561" y="2449513"/>
            <a:ext cx="2963465" cy="3951287"/>
          </a:xfrm>
        </p:spPr>
      </p:pic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 smtClean="0"/>
              <a:t>FIXING OF THE CREST</a:t>
            </a:r>
            <a:endParaRPr lang="en-US" dirty="0"/>
          </a:p>
        </p:txBody>
      </p:sp>
      <p:pic>
        <p:nvPicPr>
          <p:cNvPr id="6" name="Content Placeholder 5" descr="DSC08938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184180" y="2449513"/>
            <a:ext cx="2963465" cy="3951287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INSTALLATION WORKS IN PROGRESS</a:t>
            </a:r>
            <a:endParaRPr lang="en-US" sz="3200" dirty="0"/>
          </a:p>
        </p:txBody>
      </p:sp>
      <p:pic>
        <p:nvPicPr>
          <p:cNvPr id="5" name="Content Placeholder 4" descr="IMG_1404265970136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066131"/>
            <a:ext cx="4038600" cy="4038600"/>
          </a:xfrm>
        </p:spPr>
      </p:pic>
      <p:pic>
        <p:nvPicPr>
          <p:cNvPr id="6" name="Content Placeholder 5" descr="IMG_1404266212085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066131"/>
            <a:ext cx="4038600" cy="4038600"/>
          </a:xfrm>
        </p:spPr>
      </p:pic>
      <p:pic>
        <p:nvPicPr>
          <p:cNvPr id="4" name="Content Placeholder 4" descr="IMG_140426597013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7364"/>
            <a:ext cx="4038600" cy="40386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INSTALLATION WORKS IN PROGRESS</a:t>
            </a:r>
          </a:p>
        </p:txBody>
      </p:sp>
      <p:pic>
        <p:nvPicPr>
          <p:cNvPr id="5" name="Content Placeholder 4" descr="IMG_1404265699299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066131"/>
            <a:ext cx="4038600" cy="4038600"/>
          </a:xfrm>
        </p:spPr>
      </p:pic>
      <p:pic>
        <p:nvPicPr>
          <p:cNvPr id="6" name="Content Placeholder 5" descr="IMG-20140101-WA015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953000" y="1799431"/>
            <a:ext cx="3429000" cy="457200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SITE POSITION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BEFORE GRC DRESSING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Content Placeholder 4" descr="DSC08176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62000" y="1799431"/>
            <a:ext cx="3429000" cy="4572000"/>
          </a:xfrm>
        </p:spPr>
      </p:pic>
      <p:pic>
        <p:nvPicPr>
          <p:cNvPr id="6" name="Content Placeholder 5" descr="DSC08178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953000" y="1799431"/>
            <a:ext cx="3429000" cy="457200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FRAME WORK &amp; FIXED GRC BAND</a:t>
            </a:r>
            <a:endParaRPr lang="en-US" dirty="0"/>
          </a:p>
        </p:txBody>
      </p:sp>
      <p:pic>
        <p:nvPicPr>
          <p:cNvPr id="5" name="Content Placeholder 4" descr="DSC0893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1801812"/>
            <a:ext cx="6096000" cy="4572000"/>
          </a:xfrm>
        </p:spPr>
      </p:pic>
      <p:pic>
        <p:nvPicPr>
          <p:cNvPr id="6" name="Content Placeholder 5" descr="DSC08960.jpg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5105400" y="2357438"/>
            <a:ext cx="4038600" cy="3028950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ARCH &amp; SURROUND</a:t>
            </a:r>
            <a:endParaRPr lang="en-US" dirty="0"/>
          </a:p>
        </p:txBody>
      </p:sp>
      <p:pic>
        <p:nvPicPr>
          <p:cNvPr id="5" name="Content Placeholder 4" descr="ARCHES 9 NOS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570956"/>
            <a:ext cx="4038600" cy="3028950"/>
          </a:xfrm>
        </p:spPr>
      </p:pic>
      <p:pic>
        <p:nvPicPr>
          <p:cNvPr id="6" name="Content Placeholder 5" descr="BOXING OF ARCH EDGES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570956"/>
            <a:ext cx="4038600" cy="302895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FIXING IN PROGRESS</a:t>
            </a:r>
            <a:endParaRPr lang="en-US" dirty="0"/>
          </a:p>
        </p:txBody>
      </p:sp>
      <p:pic>
        <p:nvPicPr>
          <p:cNvPr id="7" name="Content Placeholder 6" descr="DSC0893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1801812"/>
            <a:ext cx="6096000" cy="457200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 – AT ENTRANCE</a:t>
            </a:r>
            <a:endParaRPr lang="en-US" dirty="0"/>
          </a:p>
        </p:txBody>
      </p:sp>
      <p:pic>
        <p:nvPicPr>
          <p:cNvPr id="4" name="Content Placeholder 3" descr="DSC0889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1801812"/>
            <a:ext cx="6096000" cy="4572000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THE MAIN ENTRANCE</a:t>
            </a:r>
            <a:endParaRPr lang="en-US" sz="3600" dirty="0"/>
          </a:p>
        </p:txBody>
      </p:sp>
      <p:pic>
        <p:nvPicPr>
          <p:cNvPr id="4" name="Content Placeholder 3" descr="DSC0910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1801812"/>
            <a:ext cx="6096000" cy="4572000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ARCH </a:t>
            </a:r>
            <a:endParaRPr lang="en-US" dirty="0"/>
          </a:p>
        </p:txBody>
      </p:sp>
      <p:pic>
        <p:nvPicPr>
          <p:cNvPr id="4" name="Content Placeholder 3" descr="DSC0910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1801812"/>
            <a:ext cx="6096000" cy="4572000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GRC  FIXING</a:t>
            </a:r>
            <a:endParaRPr lang="en-US" dirty="0"/>
          </a:p>
        </p:txBody>
      </p:sp>
      <p:pic>
        <p:nvPicPr>
          <p:cNvPr id="7" name="Content Placeholder 6" descr="IMG_1404265699299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066131"/>
            <a:ext cx="4038600" cy="4038600"/>
          </a:xfrm>
        </p:spPr>
      </p:pic>
      <p:pic>
        <p:nvPicPr>
          <p:cNvPr id="8" name="Content Placeholder 7" descr="IMG_1404265970136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066131"/>
            <a:ext cx="4038600" cy="4038600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MOLDS</a:t>
            </a:r>
            <a:endParaRPr lang="en-US" dirty="0"/>
          </a:p>
        </p:txBody>
      </p:sp>
      <p:pic>
        <p:nvPicPr>
          <p:cNvPr id="5" name="Content Placeholder 4" descr="IMG_1405998525669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066131"/>
            <a:ext cx="4038600" cy="4038600"/>
          </a:xfrm>
        </p:spPr>
      </p:pic>
      <p:pic>
        <p:nvPicPr>
          <p:cNvPr id="6" name="Content Placeholder 5" descr="IMG_1405998583057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066131"/>
            <a:ext cx="4038600" cy="4038600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CASTED GRC ELEMENTS AT SITE</a:t>
            </a:r>
            <a:endParaRPr lang="en-US" dirty="0"/>
          </a:p>
        </p:txBody>
      </p:sp>
      <p:pic>
        <p:nvPicPr>
          <p:cNvPr id="5" name="Content Placeholder 4" descr="IMG_1405999244055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066131"/>
            <a:ext cx="4038600" cy="4038600"/>
          </a:xfrm>
        </p:spPr>
      </p:pic>
      <p:pic>
        <p:nvPicPr>
          <p:cNvPr id="8" name="Content Placeholder 7" descr="IMG_1405998790421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066131"/>
            <a:ext cx="4038600" cy="4038600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SITE POSITION BEFORE GRC WORKS</a:t>
            </a:r>
          </a:p>
        </p:txBody>
      </p:sp>
      <p:pic>
        <p:nvPicPr>
          <p:cNvPr id="7" name="Content Placeholder 6" descr="IMG_1405999008564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066131"/>
            <a:ext cx="4038600" cy="4038600"/>
          </a:xfrm>
        </p:spPr>
      </p:pic>
      <p:pic>
        <p:nvPicPr>
          <p:cNvPr id="8" name="Content Placeholder 7" descr="IMG_1405999982111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066131"/>
            <a:ext cx="4038600" cy="4038600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5106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SITE POSITION BEFORE GRC WORKS</a:t>
            </a:r>
            <a:endParaRPr lang="en-US" sz="3200" dirty="0"/>
          </a:p>
        </p:txBody>
      </p:sp>
      <p:pic>
        <p:nvPicPr>
          <p:cNvPr id="5" name="Content Placeholder 4" descr="IMG_1405998909388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066131"/>
            <a:ext cx="4038600" cy="4038600"/>
          </a:xfrm>
        </p:spPr>
      </p:pic>
      <p:pic>
        <p:nvPicPr>
          <p:cNvPr id="6" name="Content Placeholder 5" descr="IMG_1405998946142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066131"/>
            <a:ext cx="4038600" cy="4038600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ARCHES</a:t>
            </a:r>
            <a:endParaRPr lang="en-US" dirty="0"/>
          </a:p>
        </p:txBody>
      </p:sp>
      <p:pic>
        <p:nvPicPr>
          <p:cNvPr id="5" name="Content Placeholder 4" descr="IMG_1405999377879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066131"/>
            <a:ext cx="4038600" cy="4038600"/>
          </a:xfrm>
        </p:spPr>
      </p:pic>
      <p:pic>
        <p:nvPicPr>
          <p:cNvPr id="6" name="Content Placeholder 5" descr="IMG_1405999184898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066131"/>
            <a:ext cx="4038600" cy="4038600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DETAILS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b="1" dirty="0" smtClean="0">
                <a:latin typeface="Aparajita" pitchFamily="34" charset="0"/>
                <a:cs typeface="Aparajita" pitchFamily="34" charset="0"/>
              </a:rPr>
              <a:t>GFRC FACADES.</a:t>
            </a:r>
          </a:p>
          <a:p>
            <a:r>
              <a:rPr lang="en-IN" b="1" i="1" dirty="0" smtClean="0">
                <a:latin typeface="Aparajita" pitchFamily="34" charset="0"/>
                <a:cs typeface="Aparajita" pitchFamily="34" charset="0"/>
              </a:rPr>
              <a:t>GFRC / GRC, GRG CEILINGS &amp; PANELS, FRP WORKS, HIGH END DECORATIVE &amp; ARCHITECTURAL WORKS &amp; ACOUSTIC SOLUTIONS  WITH EXPERTISE IN HOME THEATRES</a:t>
            </a:r>
          </a:p>
          <a:p>
            <a:r>
              <a:rPr lang="en-IN" b="1" i="1" dirty="0" smtClean="0">
                <a:latin typeface="Aparajita" pitchFamily="34" charset="0"/>
                <a:cs typeface="Aparajita" pitchFamily="34" charset="0"/>
              </a:rPr>
              <a:t>SRIHARI NILKAR</a:t>
            </a:r>
          </a:p>
          <a:p>
            <a:r>
              <a:rPr lang="en-IN" b="1" i="1" dirty="0" smtClean="0">
                <a:latin typeface="Aparajita" pitchFamily="34" charset="0"/>
                <a:cs typeface="Aparajita" pitchFamily="34" charset="0"/>
              </a:rPr>
              <a:t>MUMBAI</a:t>
            </a:r>
          </a:p>
          <a:p>
            <a:r>
              <a:rPr lang="en-IN" b="1" dirty="0" smtClean="0">
                <a:latin typeface="Aparajita" pitchFamily="34" charset="0"/>
                <a:cs typeface="Aparajita" pitchFamily="34" charset="0"/>
              </a:rPr>
              <a:t>Mobile: 09867569395 </a:t>
            </a:r>
          </a:p>
          <a:p>
            <a:r>
              <a:rPr lang="en-IN" b="1" dirty="0" smtClean="0">
                <a:latin typeface="Aparajita" pitchFamily="34" charset="0"/>
                <a:cs typeface="Aparajita" pitchFamily="34" charset="0"/>
              </a:rPr>
              <a:t>nilkarsrihari@gmail.com</a:t>
            </a:r>
            <a:endParaRPr lang="en-IN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459</TotalTime>
  <Words>138</Words>
  <Application>Microsoft Office PowerPoint</Application>
  <PresentationFormat>On-screen Show (4:3)</PresentationFormat>
  <Paragraphs>36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Aparajita</vt:lpstr>
      <vt:lpstr>Arial</vt:lpstr>
      <vt:lpstr>Calibri</vt:lpstr>
      <vt:lpstr>Corbel</vt:lpstr>
      <vt:lpstr>Wingdings</vt:lpstr>
      <vt:lpstr>Wingdings 2</vt:lpstr>
      <vt:lpstr>Wingdings 3</vt:lpstr>
      <vt:lpstr>Module</vt:lpstr>
      <vt:lpstr>BELIEVER’S CHURCH HOSPITAL PROJECT</vt:lpstr>
      <vt:lpstr>THE CREST – MODULE IN GRC</vt:lpstr>
      <vt:lpstr>THEWINDOW SURROUNDS</vt:lpstr>
      <vt:lpstr>THE ARCH</vt:lpstr>
      <vt:lpstr>THE CREST</vt:lpstr>
      <vt:lpstr>SIDE VIEW</vt:lpstr>
      <vt:lpstr>SIDE VIEW</vt:lpstr>
      <vt:lpstr>THE BALCONY BALUSTERADE</vt:lpstr>
      <vt:lpstr>SIDE VIEW</vt:lpstr>
      <vt:lpstr>GRC AT ITS BEST</vt:lpstr>
      <vt:lpstr>INSTALLATION WORKS IN PROGRESS</vt:lpstr>
      <vt:lpstr>INSTALLATION WORKS IN PROGRESS</vt:lpstr>
      <vt:lpstr>SITE POSITION   BEFORE GRC DRESSING</vt:lpstr>
      <vt:lpstr>FRAME WORK &amp; FIXED GRC BAND</vt:lpstr>
      <vt:lpstr>THE ARCH &amp; SURROUND</vt:lpstr>
      <vt:lpstr>FIXING IN PROGRESS</vt:lpstr>
      <vt:lpstr>ARCH – AT ENTRANCE</vt:lpstr>
      <vt:lpstr>THE MAIN ENTRANCE</vt:lpstr>
      <vt:lpstr>THE ARCH </vt:lpstr>
      <vt:lpstr>GRC  FIXING</vt:lpstr>
      <vt:lpstr>THE MOLDS</vt:lpstr>
      <vt:lpstr>CASTED GRC ELEMENTS AT SITE</vt:lpstr>
      <vt:lpstr>SITE POSITION BEFORE GRC WORKS</vt:lpstr>
      <vt:lpstr>SITE POSITION BEFORE GRC WORKS</vt:lpstr>
      <vt:lpstr>THE ARCHES</vt:lpstr>
      <vt:lpstr>CONTACT DETAILS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BELIEVER’S CHURCH HOSPITAL PROJECT</dc:title>
  <dc:creator>abc</dc:creator>
  <cp:lastModifiedBy>pc</cp:lastModifiedBy>
  <cp:revision>44</cp:revision>
  <dcterms:created xsi:type="dcterms:W3CDTF">2014-07-18T08:14:33Z</dcterms:created>
  <dcterms:modified xsi:type="dcterms:W3CDTF">2024-05-05T14:38:12Z</dcterms:modified>
</cp:coreProperties>
</file>